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9" r:id="rId7"/>
    <p:sldId id="264" r:id="rId8"/>
    <p:sldId id="265" r:id="rId9"/>
    <p:sldId id="266" r:id="rId10"/>
    <p:sldId id="269" r:id="rId11"/>
    <p:sldId id="268" r:id="rId12"/>
    <p:sldId id="270" r:id="rId13"/>
    <p:sldId id="271" r:id="rId14"/>
    <p:sldId id="276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908720"/>
            <a:ext cx="6624736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Директора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школы №</a:t>
            </a:r>
            <a:r>
              <a:rPr kumimoji="0" lang="ru-RU" sz="6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52</a:t>
            </a:r>
            <a:endParaRPr kumimoji="0" lang="ru-RU" sz="6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05064"/>
            <a:ext cx="3763962" cy="172878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Учителя-легенды</a:t>
            </a:r>
            <a:endParaRPr lang="ru-RU" sz="6600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402832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err="1" smtClean="0"/>
              <a:t>Просолупов</a:t>
            </a:r>
            <a:r>
              <a:rPr lang="ru-RU" sz="4800" b="1" dirty="0" smtClean="0"/>
              <a:t>  </a:t>
            </a:r>
          </a:p>
          <a:p>
            <a:pPr>
              <a:buNone/>
            </a:pPr>
            <a:r>
              <a:rPr lang="ru-RU" sz="4800" b="1" dirty="0" smtClean="0"/>
              <a:t>Анатолий</a:t>
            </a:r>
          </a:p>
          <a:p>
            <a:pPr>
              <a:buNone/>
            </a:pPr>
            <a:r>
              <a:rPr lang="ru-RU" sz="4800" b="1" dirty="0" smtClean="0"/>
              <a:t>Владимирович</a:t>
            </a:r>
            <a:endParaRPr lang="ru-RU" sz="4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65894"/>
          <a:stretch>
            <a:fillRect/>
          </a:stretch>
        </p:blipFill>
        <p:spPr>
          <a:xfrm>
            <a:off x="4932040" y="764704"/>
            <a:ext cx="3456384" cy="5400600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971600" y="908720"/>
            <a:ext cx="7056784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Горбачёв </a:t>
            </a:r>
          </a:p>
          <a:p>
            <a:pPr>
              <a:buNone/>
            </a:pPr>
            <a:r>
              <a:rPr lang="ru-RU" sz="5400" b="1" dirty="0" smtClean="0"/>
              <a:t>Евгений</a:t>
            </a:r>
          </a:p>
          <a:p>
            <a:pPr>
              <a:buNone/>
            </a:pPr>
            <a:r>
              <a:rPr lang="ru-RU" sz="5400" b="1" dirty="0" smtClean="0"/>
              <a:t>Васильевич</a:t>
            </a:r>
            <a:endParaRPr lang="ru-RU" sz="5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Исаева</a:t>
            </a:r>
          </a:p>
          <a:p>
            <a:pPr>
              <a:buNone/>
            </a:pPr>
            <a:r>
              <a:rPr lang="ru-RU" sz="5400" b="1" dirty="0" smtClean="0"/>
              <a:t>Римма</a:t>
            </a:r>
          </a:p>
          <a:p>
            <a:pPr>
              <a:buNone/>
            </a:pPr>
            <a:r>
              <a:rPr lang="ru-RU" sz="5400" b="1" dirty="0" smtClean="0"/>
              <a:t>Васильевна</a:t>
            </a: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10664" t="36145" r="64393"/>
          <a:stretch>
            <a:fillRect/>
          </a:stretch>
        </p:blipFill>
        <p:spPr bwMode="auto">
          <a:xfrm>
            <a:off x="4644008" y="404664"/>
            <a:ext cx="381642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Учителя – профессионалы высокого уровня</a:t>
            </a: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Яценко Лариса Васильевна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G:\2017-02-04\0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8883" t="95" r="16290"/>
          <a:stretch>
            <a:fillRect/>
          </a:stretch>
        </p:blipFill>
        <p:spPr bwMode="auto">
          <a:xfrm>
            <a:off x="1547664" y="2060848"/>
            <a:ext cx="5760640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258816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err="1" smtClean="0"/>
              <a:t>Стукан</a:t>
            </a:r>
            <a:r>
              <a:rPr lang="ru-RU" sz="5400" b="1" dirty="0" smtClean="0"/>
              <a:t> </a:t>
            </a:r>
          </a:p>
          <a:p>
            <a:pPr>
              <a:buNone/>
            </a:pPr>
            <a:r>
              <a:rPr lang="ru-RU" sz="5400" b="1" dirty="0" smtClean="0"/>
              <a:t>Валентина </a:t>
            </a:r>
          </a:p>
          <a:p>
            <a:pPr>
              <a:buNone/>
            </a:pPr>
            <a:r>
              <a:rPr lang="ru-RU" sz="5400" b="1" dirty="0" smtClean="0"/>
              <a:t>Дмитриевна</a:t>
            </a: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Русский Язык\Desktop\фотографии\Старые фото учеников\0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18799" r="63401"/>
          <a:stretch>
            <a:fillRect/>
          </a:stretch>
        </p:blipFill>
        <p:spPr bwMode="auto">
          <a:xfrm>
            <a:off x="4788024" y="1412776"/>
            <a:ext cx="3744416" cy="511256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0252" t="39225" r="47059" b="15775"/>
          <a:stretch>
            <a:fillRect/>
          </a:stretch>
        </p:blipFill>
        <p:spPr bwMode="auto">
          <a:xfrm>
            <a:off x="4644008" y="980728"/>
            <a:ext cx="417646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Михайлова </a:t>
            </a:r>
          </a:p>
          <a:p>
            <a:pPr>
              <a:buNone/>
            </a:pPr>
            <a:r>
              <a:rPr lang="ru-RU" sz="5400" b="1" dirty="0" smtClean="0"/>
              <a:t>Алла </a:t>
            </a:r>
          </a:p>
          <a:p>
            <a:pPr>
              <a:buNone/>
            </a:pPr>
            <a:r>
              <a:rPr lang="ru-RU" sz="5400" b="1" dirty="0" smtClean="0"/>
              <a:t>Яковлевна</a:t>
            </a: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62708" t="14193" r="18551" b="56698"/>
          <a:stretch>
            <a:fillRect/>
          </a:stretch>
        </p:blipFill>
        <p:spPr bwMode="auto">
          <a:xfrm>
            <a:off x="5076056" y="1052736"/>
            <a:ext cx="31683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4402832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err="1" smtClean="0"/>
              <a:t>Лезговко</a:t>
            </a: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 Зинаида </a:t>
            </a:r>
          </a:p>
          <a:p>
            <a:pPr>
              <a:buNone/>
            </a:pPr>
            <a:r>
              <a:rPr lang="ru-RU" sz="5400" b="1" dirty="0" smtClean="0"/>
              <a:t>Максимовна</a:t>
            </a: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усский Язык\Desktop\фотографии\Старые фото учеников\0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lum contrast="10000"/>
          </a:blip>
          <a:srcRect l="26699" t="6213" r="51922"/>
          <a:stretch>
            <a:fillRect/>
          </a:stretch>
        </p:blipFill>
        <p:spPr bwMode="auto">
          <a:xfrm>
            <a:off x="5724128" y="476672"/>
            <a:ext cx="2448272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Мы гордимся, что в нашей школе работали профессионалы высокого класса.</a:t>
            </a:r>
            <a:endParaRPr lang="ru-RU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60-х годов ХХ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sz="4800" dirty="0" smtClean="0"/>
              <a:t>Школой  руководил </a:t>
            </a:r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sz="6000" b="1" dirty="0" err="1" smtClean="0"/>
              <a:t>Чернявский</a:t>
            </a:r>
            <a:r>
              <a:rPr lang="ru-RU" sz="6000" b="1" dirty="0" smtClean="0"/>
              <a:t> </a:t>
            </a:r>
          </a:p>
          <a:p>
            <a:pPr>
              <a:buNone/>
            </a:pPr>
            <a:r>
              <a:rPr lang="ru-RU" sz="6000" b="1" dirty="0" smtClean="0"/>
              <a:t>    Павел Иванович. </a:t>
            </a:r>
            <a:endParaRPr lang="ru-RU" sz="6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1971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              Безруков </a:t>
            </a:r>
          </a:p>
          <a:p>
            <a:pPr>
              <a:buNone/>
            </a:pPr>
            <a:r>
              <a:rPr lang="ru-RU" sz="6000" b="1" dirty="0" smtClean="0"/>
              <a:t>Александр Иванович</a:t>
            </a:r>
            <a:endParaRPr lang="ru-RU" sz="60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1972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              </a:t>
            </a:r>
            <a:r>
              <a:rPr lang="ru-RU" sz="6000" b="1" dirty="0" err="1" smtClean="0"/>
              <a:t>Боярко</a:t>
            </a:r>
            <a:r>
              <a:rPr lang="ru-RU" sz="6000" b="1" dirty="0" smtClean="0"/>
              <a:t> </a:t>
            </a:r>
          </a:p>
          <a:p>
            <a:pPr>
              <a:buNone/>
            </a:pPr>
            <a:r>
              <a:rPr lang="ru-RU" sz="6000" b="1" dirty="0" smtClean="0"/>
              <a:t>    Николай Иванович</a:t>
            </a:r>
            <a:endParaRPr lang="ru-RU" sz="6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1972 года по 2000 год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330824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            </a:t>
            </a:r>
            <a:r>
              <a:rPr lang="ru-RU" sz="5400" b="1" dirty="0" err="1" smtClean="0"/>
              <a:t>Лезговко</a:t>
            </a: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  Сергей Васильевич</a:t>
            </a: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14493" t="1961"/>
          <a:stretch>
            <a:fillRect/>
          </a:stretch>
        </p:blipFill>
        <p:spPr bwMode="auto">
          <a:xfrm rot="5400000">
            <a:off x="4608002" y="2096854"/>
            <a:ext cx="424847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2000 по 2010 год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err="1" smtClean="0"/>
              <a:t>Каграманян</a:t>
            </a:r>
            <a:r>
              <a:rPr lang="ru-RU" sz="5400" b="1" dirty="0" smtClean="0"/>
              <a:t> </a:t>
            </a:r>
          </a:p>
          <a:p>
            <a:pPr>
              <a:buNone/>
            </a:pPr>
            <a:r>
              <a:rPr lang="ru-RU" sz="5400" b="1" dirty="0" smtClean="0"/>
              <a:t>Валентина </a:t>
            </a:r>
          </a:p>
          <a:p>
            <a:pPr>
              <a:buNone/>
            </a:pPr>
            <a:r>
              <a:rPr lang="ru-RU" sz="5400" b="1" dirty="0" smtClean="0"/>
              <a:t>Ивановна</a:t>
            </a:r>
            <a:endParaRPr lang="ru-RU" sz="5400" b="1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Содержимое 3" descr="G:\2017-02-04\036.jpg"/>
          <p:cNvPicPr>
            <a:picLocks noGrp="1"/>
          </p:cNvPicPr>
          <p:nvPr>
            <p:ph sz="quarter" idx="4"/>
          </p:nvPr>
        </p:nvPicPr>
        <p:blipFill>
          <a:blip r:embed="rId2" cstate="print">
            <a:lum contrast="20000"/>
          </a:blip>
          <a:srcRect t="2273" r="65526"/>
          <a:stretch>
            <a:fillRect/>
          </a:stretch>
        </p:blipFill>
        <p:spPr bwMode="auto">
          <a:xfrm>
            <a:off x="5508105" y="1556793"/>
            <a:ext cx="2736304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2010-2011год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Яковенко </a:t>
            </a:r>
          </a:p>
          <a:p>
            <a:pPr>
              <a:buNone/>
            </a:pPr>
            <a:r>
              <a:rPr lang="ru-RU" sz="5400" b="1" dirty="0" smtClean="0"/>
              <a:t>Светлана </a:t>
            </a:r>
          </a:p>
          <a:p>
            <a:pPr>
              <a:buNone/>
            </a:pPr>
            <a:r>
              <a:rPr lang="ru-RU" sz="5400" b="1" dirty="0" smtClean="0"/>
              <a:t>Юрьевна</a:t>
            </a: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231" y="1484313"/>
            <a:ext cx="32527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2011-2018 годы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/>
              <a:t>Пономаренко </a:t>
            </a:r>
          </a:p>
          <a:p>
            <a:pPr>
              <a:buNone/>
            </a:pPr>
            <a:r>
              <a:rPr lang="ru-RU" sz="4800" b="1" dirty="0" smtClean="0"/>
              <a:t>Татьяна </a:t>
            </a:r>
          </a:p>
          <a:p>
            <a:pPr>
              <a:buNone/>
            </a:pPr>
            <a:r>
              <a:rPr lang="ru-RU" sz="4800" b="1" dirty="0" smtClean="0"/>
              <a:t>Николаевна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1556792"/>
            <a:ext cx="35283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2018 года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258816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Свешникова </a:t>
            </a:r>
          </a:p>
          <a:p>
            <a:pPr>
              <a:buNone/>
            </a:pPr>
            <a:r>
              <a:rPr lang="ru-RU" sz="5400" b="1" dirty="0" smtClean="0"/>
              <a:t>Ольга </a:t>
            </a:r>
          </a:p>
          <a:p>
            <a:pPr>
              <a:buNone/>
            </a:pPr>
            <a:r>
              <a:rPr lang="ru-RU" sz="5400" b="1" dirty="0" smtClean="0"/>
              <a:t>Юрьевна</a:t>
            </a: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103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Начало 60-х годов ХХ века</vt:lpstr>
      <vt:lpstr>1971 год</vt:lpstr>
      <vt:lpstr>1972 год</vt:lpstr>
      <vt:lpstr>С 1972 года по 2000 год</vt:lpstr>
      <vt:lpstr>С 2000 по 2010 год</vt:lpstr>
      <vt:lpstr>2010-2011год</vt:lpstr>
      <vt:lpstr>2011-2018 годы</vt:lpstr>
      <vt:lpstr>С 2018 года</vt:lpstr>
      <vt:lpstr>Учителя-легенды</vt:lpstr>
      <vt:lpstr>Слайд 11</vt:lpstr>
      <vt:lpstr>Слайд 12</vt:lpstr>
      <vt:lpstr>Слайд 13</vt:lpstr>
      <vt:lpstr>Учителя – профессионалы высокого уровня</vt:lpstr>
      <vt:lpstr> Яценко Лариса Васильевна 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Русский Язык</cp:lastModifiedBy>
  <cp:revision>23</cp:revision>
  <dcterms:created xsi:type="dcterms:W3CDTF">2013-08-18T05:10:05Z</dcterms:created>
  <dcterms:modified xsi:type="dcterms:W3CDTF">2018-11-02T02:20:30Z</dcterms:modified>
</cp:coreProperties>
</file>