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5"/>
    <p:restoredTop sz="96296"/>
  </p:normalViewPr>
  <p:slideViewPr>
    <p:cSldViewPr snapToGrid="0" snapToObjects="1">
      <p:cViewPr varScale="1">
        <p:scale>
          <a:sx n="81" d="100"/>
          <a:sy n="81" d="100"/>
        </p:scale>
        <p:origin x="29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val="133542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195</Words>
  <Application>Microsoft Office PowerPoint</Application>
  <PresentationFormat>Лист A4 (210x297 мм)</PresentationFormat>
  <Paragraphs>20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Admin</cp:lastModifiedBy>
  <cp:revision>7</cp:revision>
  <dcterms:created xsi:type="dcterms:W3CDTF">2021-08-28T15:30:19Z</dcterms:created>
  <dcterms:modified xsi:type="dcterms:W3CDTF">2021-09-09T12:10:11Z</dcterms:modified>
</cp:coreProperties>
</file>